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23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18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55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1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2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7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66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01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8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0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94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5AC65-7B5F-42EF-B9C4-93E2E730AC1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BF2CE-6AD0-4CEB-BC22-EDA3ECA29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4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PENGERTIAN PERMUTASI</a:t>
            </a:r>
            <a:br>
              <a:rPr lang="en-US" sz="2800" smtClean="0"/>
            </a:br>
            <a:r>
              <a:rPr lang="en-US" sz="2800" smtClean="0"/>
              <a:t>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Permutasi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penyusunan</a:t>
            </a:r>
            <a:r>
              <a:rPr lang="en-US" dirty="0" smtClean="0"/>
              <a:t> </a:t>
            </a:r>
            <a:r>
              <a:rPr lang="en-US" dirty="0" err="1" smtClean="0"/>
              <a:t>obyek-obyek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n yang </a:t>
            </a:r>
            <a:r>
              <a:rPr lang="en-US" dirty="0" err="1" smtClean="0"/>
              <a:t>tiap</a:t>
            </a:r>
            <a:r>
              <a:rPr lang="en-US" dirty="0" smtClean="0"/>
              <a:t> kali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r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 smtClean="0"/>
              <a:t>tatacara</a:t>
            </a:r>
            <a:r>
              <a:rPr lang="en-US" dirty="0" smtClean="0"/>
              <a:t> </a:t>
            </a:r>
            <a:r>
              <a:rPr lang="en-US" dirty="0" err="1" smtClean="0"/>
              <a:t>penyusunannya</a:t>
            </a:r>
            <a:r>
              <a:rPr lang="en-US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			n P r =  P (</a:t>
            </a:r>
            <a:r>
              <a:rPr lang="en-US" dirty="0" err="1" smtClean="0"/>
              <a:t>n,r</a:t>
            </a:r>
            <a:r>
              <a:rPr lang="en-US" dirty="0" smtClean="0"/>
              <a:t>) =   n 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					     (n-r)!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 =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obyek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permutasi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 =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obyek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himpunan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435600" y="3500438"/>
            <a:ext cx="7207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PENGERTIAN KOMBINASI</a:t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Kombinasi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seleksi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obyek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n yang </a:t>
            </a:r>
            <a:r>
              <a:rPr lang="en-US" dirty="0" err="1" smtClean="0"/>
              <a:t>tiap</a:t>
            </a:r>
            <a:r>
              <a:rPr lang="en-US" dirty="0" smtClean="0"/>
              <a:t> kali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r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penyusunannya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			C (</a:t>
            </a:r>
            <a:r>
              <a:rPr lang="en-US" dirty="0" err="1" smtClean="0"/>
              <a:t>n,r</a:t>
            </a:r>
            <a:r>
              <a:rPr lang="en-US" dirty="0" smtClean="0"/>
              <a:t>) =     n 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				  (n – r)! r 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 =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obyek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tiap</a:t>
            </a:r>
            <a:r>
              <a:rPr lang="en-US" dirty="0" smtClean="0"/>
              <a:t>  </a:t>
            </a:r>
            <a:r>
              <a:rPr lang="en-US" dirty="0" err="1" smtClean="0"/>
              <a:t>permutasi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 =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obyek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himpunan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427538" y="3429000"/>
            <a:ext cx="12239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51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HARAPAN MATEMATIS</a:t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Apabila</a:t>
            </a:r>
            <a:r>
              <a:rPr lang="en-US" dirty="0" smtClean="0"/>
              <a:t> P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probabilitas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Q,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matematik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= PQ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diskrit</a:t>
            </a:r>
            <a:r>
              <a:rPr lang="en-US" dirty="0" smtClean="0"/>
              <a:t> yang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random </a:t>
            </a:r>
            <a:r>
              <a:rPr lang="en-US" dirty="0" err="1" smtClean="0"/>
              <a:t>diberi</a:t>
            </a:r>
            <a:r>
              <a:rPr lang="en-US" dirty="0" smtClean="0"/>
              <a:t> </a:t>
            </a:r>
            <a:r>
              <a:rPr lang="en-US" dirty="0" err="1" smtClean="0"/>
              <a:t>simbol</a:t>
            </a:r>
            <a:r>
              <a:rPr lang="en-US" dirty="0" smtClean="0"/>
              <a:t> X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X1, X2… </a:t>
            </a:r>
            <a:r>
              <a:rPr lang="en-US" dirty="0" err="1" smtClean="0"/>
              <a:t>Xn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probabilitas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P(x1), P(x2)…P(</a:t>
            </a:r>
            <a:r>
              <a:rPr lang="en-US" dirty="0" err="1" smtClean="0"/>
              <a:t>xn</a:t>
            </a:r>
            <a:r>
              <a:rPr lang="en-US" dirty="0" smtClean="0"/>
              <a:t>)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matematik</a:t>
            </a:r>
            <a:r>
              <a:rPr lang="en-US" dirty="0" smtClean="0"/>
              <a:t> X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		∑ (X)	=  X1.P(x1) + X2.P(x2)…+ </a:t>
            </a:r>
            <a:r>
              <a:rPr lang="en-US" dirty="0" err="1" smtClean="0"/>
              <a:t>Xn.P</a:t>
            </a:r>
            <a:r>
              <a:rPr lang="en-US" dirty="0" smtClean="0"/>
              <a:t>(</a:t>
            </a:r>
            <a:r>
              <a:rPr lang="en-US" dirty="0" err="1" smtClean="0"/>
              <a:t>xn</a:t>
            </a:r>
            <a:r>
              <a:rPr lang="en-US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                              = ∑  X. P(x)</a:t>
            </a:r>
          </a:p>
        </p:txBody>
      </p:sp>
    </p:spTree>
    <p:extLst>
      <p:ext uri="{BB962C8B-B14F-4D97-AF65-F5344CB8AC3E}">
        <p14:creationId xmlns:p14="http://schemas.microsoft.com/office/powerpoint/2010/main" val="237017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</Words>
  <Application>Microsoft Office PowerPoint</Application>
  <PresentationFormat>On-screen Show 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PENGERTIAN PERMUTASI  </vt:lpstr>
      <vt:lpstr>PENGERTIAN KOMBINASI </vt:lpstr>
      <vt:lpstr>HARAPAN MATEMATIS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PENGERTIAN PERMUTASI  </dc:title>
  <dc:creator>Nafisah</dc:creator>
  <cp:lastModifiedBy>Nafisah</cp:lastModifiedBy>
  <cp:revision>1</cp:revision>
  <dcterms:created xsi:type="dcterms:W3CDTF">2020-05-13T22:22:48Z</dcterms:created>
  <dcterms:modified xsi:type="dcterms:W3CDTF">2020-05-13T22:24:41Z</dcterms:modified>
</cp:coreProperties>
</file>